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2" autoAdjust="0"/>
    <p:restoredTop sz="94660"/>
  </p:normalViewPr>
  <p:slideViewPr>
    <p:cSldViewPr snapToGrid="0">
      <p:cViewPr>
        <p:scale>
          <a:sx n="93" d="100"/>
          <a:sy n="93" d="100"/>
        </p:scale>
        <p:origin x="1212" y="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529EEE-57AF-B7E8-10CA-C5E4AFA018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F74FB29-5C76-66E5-2981-3F8CF76967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F0E350-9431-7F29-A4B9-25ABD9B7A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0E40A-DF32-4B83-B11E-CD214AD284A1}" type="datetimeFigureOut">
              <a:rPr lang="pt-BR" smtClean="0"/>
              <a:t>10/01/2023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38966B-52E8-08B6-1F03-F38222B30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1D25DDA-31B4-C449-C8B0-4DEF95F6F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45B29-7225-48B2-8592-8B6FC9C74A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1443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fade/>
      </p:transition>
    </mc:Choice>
    <mc:Fallback>
      <p:transition spd="slow" advClick="0" advTm="2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71315-AAB3-399E-1F4B-A2223F8F5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921FD49-75B3-2210-660C-8E90814154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C2CC88-6D75-8F56-7C0F-E4A5B3867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0E40A-DF32-4B83-B11E-CD214AD284A1}" type="datetimeFigureOut">
              <a:rPr lang="pt-BR" smtClean="0"/>
              <a:t>10/01/2023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26D39B-172F-A8B4-3EED-93C4E8EC3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7C6FC1-6B2D-8953-7AFF-2B1D16829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45B29-7225-48B2-8592-8B6FC9C74A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7044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fade/>
      </p:transition>
    </mc:Choice>
    <mc:Fallback>
      <p:transition spd="slow" advClick="0" advTm="2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C20E7F5-6606-115B-E168-D18A106ABC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27AAF3E-3988-3762-4CF6-905FB5DD66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545CCD4-8116-8C52-C8B0-D7E50173D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0E40A-DF32-4B83-B11E-CD214AD284A1}" type="datetimeFigureOut">
              <a:rPr lang="pt-BR" smtClean="0"/>
              <a:t>10/01/2023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6E3158-05D1-2C84-F8D6-77545FA58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07B91C1-2024-FBA2-47C5-8C8DE1456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45B29-7225-48B2-8592-8B6FC9C74A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1725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fade/>
      </p:transition>
    </mc:Choice>
    <mc:Fallback>
      <p:transition spd="slow" advClick="0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3F000C-2C13-9874-6E56-609375A6C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7AF5FF-0CA0-1CC7-EF7A-10D534191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52FDB9D-084B-594E-05F4-B6FD7E6CB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0E40A-DF32-4B83-B11E-CD214AD284A1}" type="datetimeFigureOut">
              <a:rPr lang="pt-BR" smtClean="0"/>
              <a:t>10/01/2023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0FB754-C46F-28EA-53F5-FC3AD6654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9F55312-1087-F52A-AF03-F21C38D25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45B29-7225-48B2-8592-8B6FC9C74A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4852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fade/>
      </p:transition>
    </mc:Choice>
    <mc:Fallback>
      <p:transition spd="slow" advClick="0" advTm="2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798FC-3C15-0975-614A-7B1623916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D3FF632-3C72-673F-4A00-CF4155B22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CE4BD2B-5A9F-2AC2-699A-C3665C10B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0E40A-DF32-4B83-B11E-CD214AD284A1}" type="datetimeFigureOut">
              <a:rPr lang="pt-BR" smtClean="0"/>
              <a:t>10/01/2023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B8E7999-F1D2-9AFD-286A-429EA8438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32AC39F-5623-88B7-F12E-5286CD175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45B29-7225-48B2-8592-8B6FC9C74A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184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fade/>
      </p:transition>
    </mc:Choice>
    <mc:Fallback>
      <p:transition spd="slow" advClick="0" advTm="2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DE23FC-8092-5048-BA96-A0D53AABE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3F4DD8-BE8F-58ED-2667-07A6E6666A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51F739F-72FA-99E9-966B-9E2EC60F5A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644B149-2F0B-E65C-1A67-0DEBF1118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0E40A-DF32-4B83-B11E-CD214AD284A1}" type="datetimeFigureOut">
              <a:rPr lang="pt-BR" smtClean="0"/>
              <a:t>10/01/2023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E3E9B2D-8D34-10F9-6E6E-7527CA5BA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A869A83-C883-9F39-CA5E-F984072A3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45B29-7225-48B2-8592-8B6FC9C74A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5119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fade/>
      </p:transition>
    </mc:Choice>
    <mc:Fallback>
      <p:transition spd="slow" advClick="0" advTm="2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E748B1-A7B8-0D1A-063C-86AE777D4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2219567-3319-063C-445E-3CEC39B34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9A4952D-7966-871E-B75F-5F56BF5480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A7F9CCC-CD32-1B19-F993-A2BA015EC2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40071DF-57EC-254A-9C91-A77901B781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77679A8-2809-42BA-F7EF-E84F39785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0E40A-DF32-4B83-B11E-CD214AD284A1}" type="datetimeFigureOut">
              <a:rPr lang="pt-BR" smtClean="0"/>
              <a:t>10/01/2023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3519A90-4180-04D0-0477-4E9FBEC2C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FF238A1-A0C5-5D83-E64B-D16B3D2D8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45B29-7225-48B2-8592-8B6FC9C74A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3212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fade/>
      </p:transition>
    </mc:Choice>
    <mc:Fallback>
      <p:transition spd="slow" advClick="0" advTm="2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D9649B-EF33-D618-07FD-537CEDD2E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C389514-BB9B-DBE0-FBC1-6E510B09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0E40A-DF32-4B83-B11E-CD214AD284A1}" type="datetimeFigureOut">
              <a:rPr lang="pt-BR" smtClean="0"/>
              <a:t>10/01/2023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C1872F8-5EFE-E7B2-CBB8-C9E155872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0744723-41A1-AF22-2CEA-96C75693D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45B29-7225-48B2-8592-8B6FC9C74A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9404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fade/>
      </p:transition>
    </mc:Choice>
    <mc:Fallback>
      <p:transition spd="slow" advClick="0" advTm="2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27BC294-880E-048E-BB34-80540D075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0E40A-DF32-4B83-B11E-CD214AD284A1}" type="datetimeFigureOut">
              <a:rPr lang="pt-BR" smtClean="0"/>
              <a:t>10/01/2023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EDB61D4-5A3D-FE58-6AA5-6C4F43539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89AC97D-3612-5446-9F28-7DC0E759D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45B29-7225-48B2-8592-8B6FC9C74A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2153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fade/>
      </p:transition>
    </mc:Choice>
    <mc:Fallback>
      <p:transition spd="slow" advClick="0" advTm="2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3076FF-A396-5D40-94E0-43DC4DBDE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81449B-C045-6B80-62CB-A5C4B9D85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24BAFF3-1ECA-3A82-BB50-AF1C4F3B43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B12D2B8-427A-24ED-4E42-0EB666E8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0E40A-DF32-4B83-B11E-CD214AD284A1}" type="datetimeFigureOut">
              <a:rPr lang="pt-BR" smtClean="0"/>
              <a:t>10/01/2023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182AA96-ED3B-4284-4D1C-8139960B5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0A1BB42-C1DC-D90D-D0CB-6D92DEC36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45B29-7225-48B2-8592-8B6FC9C74A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598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fade/>
      </p:transition>
    </mc:Choice>
    <mc:Fallback>
      <p:transition spd="slow" advClick="0" advTm="2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985C82-8B69-FA59-2B1E-1F2A97AE0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1C17575-5319-0BB4-39E6-665A75D222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80A85B5-E7CD-43D6-86D8-DF55376EA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97DE64F-A5C7-5271-2E78-5CF1D9549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0E40A-DF32-4B83-B11E-CD214AD284A1}" type="datetimeFigureOut">
              <a:rPr lang="pt-BR" smtClean="0"/>
              <a:t>10/01/2023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DD9770E-1692-19C5-20F2-A3FE4F49E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9D67206-D72D-5A77-A8A0-F62C94AE2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45B29-7225-48B2-8592-8B6FC9C74A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287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fade/>
      </p:transition>
    </mc:Choice>
    <mc:Fallback>
      <p:transition spd="slow" advClick="0" advTm="2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EDA257E-9411-7F13-CA57-0E9D70494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90D5932-2D50-ECCB-5EBD-4CC5F7F588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6960B1F-35A3-559A-705E-DBA7429EF6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80E40A-DF32-4B83-B11E-CD214AD284A1}" type="datetimeFigureOut">
              <a:rPr lang="pt-BR" smtClean="0"/>
              <a:t>10/01/2023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E35A10A-E69C-B572-D4DB-EA1D6CE15B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E85B78-3B38-D29B-DB33-317C100073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45B29-7225-48B2-8592-8B6FC9C74A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3331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fade/>
      </p:transition>
    </mc:Choice>
    <mc:Fallback>
      <p:transition spd="slow" advClick="0" advTm="2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2BC109-F4E9-F830-1DC9-4C40B5F57C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FD28EE0-BA06-C0C1-25D3-57146B4D44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A5A3A75-5F77-0DB7-3669-4A96941400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174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fade/>
      </p:transition>
    </mc:Choice>
    <mc:Fallback>
      <p:transition spd="slow" advClick="0" advTm="2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A6E1C03-4C5C-BF98-6AF8-67F7F61F89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66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fade/>
      </p:transition>
    </mc:Choice>
    <mc:Fallback>
      <p:transition spd="slow" advClick="0" advTm="2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6314DC2-98DB-7B01-53DF-5C754D67FE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06" r="1235" b="228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935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fade/>
      </p:transition>
    </mc:Choice>
    <mc:Fallback>
      <p:transition spd="slow" advClick="0" advTm="2000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Danilo Marques</dc:creator>
  <cp:lastModifiedBy>Danilo Marques</cp:lastModifiedBy>
  <cp:revision>2</cp:revision>
  <dcterms:created xsi:type="dcterms:W3CDTF">2023-01-10T21:43:45Z</dcterms:created>
  <dcterms:modified xsi:type="dcterms:W3CDTF">2023-01-10T22:30:40Z</dcterms:modified>
</cp:coreProperties>
</file>